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title>
      <c:tx>
        <c:rich>
          <a:bodyPr/>
          <a:lstStyle/>
          <a:p>
            <a:pPr>
              <a:defRPr sz="1000" b="0" i="0" u="none" strike="noStrike">
                <a:solidFill>
                  <a:srgbClr val="999999"/>
                </a:solidFill>
                <a:latin typeface="Arial"/>
              </a:defRPr>
            </a:pPr>
            <a:r>
              <a:rPr sz="1000" b="0" i="0" u="none" strike="noStrike">
                <a:solidFill>
                  <a:srgbClr val="999999"/>
                </a:solidFill>
                <a:latin typeface="Arial"/>
              </a:rPr>
              <a:t>DEBT ALLOCATION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Gambling Debt Allocation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CE1141"/>
              </a:solidFill>
              <a:effectLst/>
            </c:spPr>
          </c:dPt>
          <c:dPt>
            <c:idx val="1"/>
            <c:bubble3D val="0"/>
            <c:spPr>
              <a:solidFill>
                <a:srgbClr val="8B0A2A"/>
              </a:solidFill>
              <a:effectLst/>
            </c:spPr>
          </c:dPt>
          <c:dPt>
            <c:idx val="2"/>
            <c:bubble3D val="0"/>
            <c:spPr>
              <a:solidFill>
                <a:srgbClr val="F39C12"/>
              </a:solidFill>
              <a:effectLst/>
            </c:spPr>
          </c:dPt>
          <c:dPt>
            <c:idx val="3"/>
            <c:bubble3D val="0"/>
            <c:spPr>
              <a:solidFill>
                <a:srgbClr val="E74C3C"/>
              </a:solidFill>
              <a:effectLst/>
            </c:spPr>
          </c:dPt>
          <c:dPt>
            <c:idx val="4"/>
            <c:bubble3D val="0"/>
            <c:spPr>
              <a:solidFill>
                <a:srgbClr val="C4A14F"/>
              </a:solidFill>
              <a:effectLst/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DraftKings</c:v>
                </c:pt>
                <c:pt idx="1">
                  <c:v>FanDuel</c:v>
                </c:pt>
                <c:pt idx="2">
                  <c:v>Poker Night Losses</c:v>
                </c:pt>
                <c:pt idx="3">
                  <c:v>Bets He Doesn't Remember</c:v>
                </c:pt>
                <c:pt idx="4">
                  <c:v>"Investments"</c:v>
                </c:pt>
              </c:strCache>
            </c:strRef>
          </c:cat>
          <c:val>
            <c:numRef>
              <c:f>Sheet1!$B$2:$B$6</c:f>
              <c:numCache>
                <c:ptCount val="5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  <c:pt idx="4">
                  <c:v>5</c:v>
                </c:pt>
              </c:numCache>
            </c:numRef>
          </c:val>
        </c:ser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>
              <a:solidFill>
                <a:srgbClr val="999999"/>
              </a:solidFill>
            </a:defRPr>
          </a:pPr>
          <a:endParaRPr lang="en-US"/>
        </a:p>
      </c:txPr>
    </c:legend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/ppt/charts/chart1.xml"/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CE1141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74320"/>
            <a:ext cx="4572000" cy="13716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097280"/>
            <a:ext cx="914400" cy="9144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57200" y="2011680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spc="800" kern="0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HOUSTON ROCKETS</a:t>
            </a:r>
            <a:endParaRPr lang="en-US" sz="4000" dirty="0"/>
          </a:p>
        </p:txBody>
      </p:sp>
      <p:sp>
        <p:nvSpPr>
          <p:cNvPr id="6" name="Text 2"/>
          <p:cNvSpPr/>
          <p:nvPr/>
        </p:nvSpPr>
        <p:spPr>
          <a:xfrm>
            <a:off x="457200" y="26060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spc="500" kern="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CONFIDENTIAL SCOUTING REPORT</a:t>
            </a:r>
            <a:endParaRPr lang="en-US" sz="1800" dirty="0"/>
          </a:p>
        </p:txBody>
      </p:sp>
      <p:sp>
        <p:nvSpPr>
          <p:cNvPr id="7" name="Shape 3"/>
          <p:cNvSpPr/>
          <p:nvPr/>
        </p:nvSpPr>
        <p:spPr>
          <a:xfrm>
            <a:off x="2743200" y="3200400"/>
            <a:ext cx="3657600" cy="0"/>
          </a:xfrm>
          <a:prstGeom prst="line">
            <a:avLst/>
          </a:prstGeom>
          <a:noFill/>
          <a:ln w="25400">
            <a:solidFill>
              <a:srgbClr val="CE1141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338328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400" kern="0" dirty="0">
                <a:solidFill>
                  <a:srgbClr val="C4A1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OPERATION CHUMLEE</a:t>
            </a:r>
            <a:endParaRPr lang="en-US" sz="3200" dirty="0"/>
          </a:p>
        </p:txBody>
      </p:sp>
      <p:sp>
        <p:nvSpPr>
          <p:cNvPr id="9" name="Text 5"/>
          <p:cNvSpPr/>
          <p:nvPr/>
        </p:nvSpPr>
        <p:spPr>
          <a:xfrm>
            <a:off x="457200" y="41148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200" kern="0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CLASSIFICATION: TOP SECRET  |  EYES ONLY  |  TRADE DEADLINE IMMINENT</a:t>
            </a:r>
            <a:endParaRPr lang="en-US" sz="1000" dirty="0"/>
          </a:p>
        </p:txBody>
      </p:sp>
      <p:sp>
        <p:nvSpPr>
          <p:cNvPr id="10" name="Shape 6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CE114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CE1141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"/>
            <a:ext cx="365760" cy="36576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27432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SOCIAL MEDIA BUZZ</a:t>
            </a:r>
            <a:endParaRPr lang="en-US" sz="2200" dirty="0"/>
          </a:p>
        </p:txBody>
      </p:sp>
      <p:sp>
        <p:nvSpPr>
          <p:cNvPr id="5" name="Shape 2"/>
          <p:cNvSpPr/>
          <p:nvPr/>
        </p:nvSpPr>
        <p:spPr>
          <a:xfrm>
            <a:off x="457200" y="868680"/>
            <a:ext cx="8229600" cy="86868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731520" y="941832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DA1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@SportsCenter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400800" y="941832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847K likes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731520" y="118872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BREAKING: The Rockets have reportedly been scouting a 44-year-old recreational league player out of Austin, TX. This is not a drill.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457200" y="1874520"/>
            <a:ext cx="8229600" cy="86868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731520" y="1947672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DA1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@HoustonRockets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6400800" y="1947672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1.2M likes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731520" y="219456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wait is over. #ChumleeSZN</a:t>
            </a:r>
            <a:endParaRPr lang="en-US" sz="1200" dirty="0"/>
          </a:p>
        </p:txBody>
      </p:sp>
      <p:sp>
        <p:nvSpPr>
          <p:cNvPr id="13" name="Shape 10"/>
          <p:cNvSpPr/>
          <p:nvPr/>
        </p:nvSpPr>
        <p:spPr>
          <a:xfrm>
            <a:off x="457200" y="2880360"/>
            <a:ext cx="8229600" cy="86868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4" name="Text 11"/>
          <p:cNvSpPr/>
          <p:nvPr/>
        </p:nvSpPr>
        <p:spPr>
          <a:xfrm>
            <a:off x="731520" y="2953512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DA1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@NBA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6400800" y="2953512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523K likes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731520" y="320040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 this the most unconventional draft pick in league history? Our analysts say... probably.</a:t>
            </a:r>
            <a:endParaRPr lang="en-US" sz="1200" dirty="0"/>
          </a:p>
        </p:txBody>
      </p:sp>
      <p:sp>
        <p:nvSpPr>
          <p:cNvPr id="17" name="Shape 14"/>
          <p:cNvSpPr/>
          <p:nvPr/>
        </p:nvSpPr>
        <p:spPr>
          <a:xfrm>
            <a:off x="457200" y="3886200"/>
            <a:ext cx="8229600" cy="86868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731520" y="3959352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DA1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@ShamsCharania</a:t>
            </a:r>
            <a:endParaRPr lang="en-US" sz="1100" dirty="0"/>
          </a:p>
        </p:txBody>
      </p:sp>
      <p:sp>
        <p:nvSpPr>
          <p:cNvPr id="19" name="Text 16"/>
          <p:cNvSpPr/>
          <p:nvPr/>
        </p:nvSpPr>
        <p:spPr>
          <a:xfrm>
            <a:off x="6400800" y="3959352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2.1M likes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731520" y="420624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Sources: Houston preparing a max deal for Kellen Chumlee, 44, of Austin. Described as a 'once in a generation talent by those who've clearly never seen him play.'</a:t>
            </a:r>
            <a:endParaRPr lang="en-US" sz="1200" dirty="0"/>
          </a:p>
        </p:txBody>
      </p:sp>
      <p:sp>
        <p:nvSpPr>
          <p:cNvPr id="21" name="Shape 18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22" name="Text 19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HOUSTON ROCKETS  |  CONFIDENTIAL  |  OPERATION CHUMLEE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CE1141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"/>
            <a:ext cx="365760" cy="36576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27432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HEADLINES</a:t>
            </a:r>
            <a:endParaRPr lang="en-US" sz="2200" dirty="0"/>
          </a:p>
        </p:txBody>
      </p:sp>
      <p:sp>
        <p:nvSpPr>
          <p:cNvPr id="5" name="Shape 2"/>
          <p:cNvSpPr/>
          <p:nvPr/>
        </p:nvSpPr>
        <p:spPr>
          <a:xfrm>
            <a:off x="457200" y="868680"/>
            <a:ext cx="8229600" cy="54864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57200" y="868680"/>
            <a:ext cx="2011680" cy="54864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7" name="Text 4"/>
          <p:cNvSpPr/>
          <p:nvPr/>
        </p:nvSpPr>
        <p:spPr>
          <a:xfrm>
            <a:off x="457200" y="868680"/>
            <a:ext cx="20116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spc="2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ESPN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2651760" y="868680"/>
            <a:ext cx="5852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Rockets Go All-In on Mystery Man from Austin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457200" y="1536192"/>
            <a:ext cx="8229600" cy="54864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57200" y="1536192"/>
            <a:ext cx="2011680" cy="54864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11" name="Text 8"/>
          <p:cNvSpPr/>
          <p:nvPr/>
        </p:nvSpPr>
        <p:spPr>
          <a:xfrm>
            <a:off x="457200" y="1536192"/>
            <a:ext cx="20116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spc="2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ATHLETIC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2651760" y="1536192"/>
            <a:ext cx="5852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Inside the Chumlee Gamble — Houston's Biggest Risk Since Hakeem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457200" y="2203704"/>
            <a:ext cx="8229600" cy="54864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457200" y="2203704"/>
            <a:ext cx="2011680" cy="54864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15" name="Text 12"/>
          <p:cNvSpPr/>
          <p:nvPr/>
        </p:nvSpPr>
        <p:spPr>
          <a:xfrm>
            <a:off x="457200" y="2203704"/>
            <a:ext cx="20116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spc="2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BLEACHER REPORT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2651760" y="2203704"/>
            <a:ext cx="5852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Ranking Every 44-Year-Old NBA Prospect in History (It's Just Kellen)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457200" y="2871216"/>
            <a:ext cx="8229600" cy="54864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8" name="Shape 15"/>
          <p:cNvSpPr/>
          <p:nvPr/>
        </p:nvSpPr>
        <p:spPr>
          <a:xfrm>
            <a:off x="457200" y="2871216"/>
            <a:ext cx="2011680" cy="54864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19" name="Text 16"/>
          <p:cNvSpPr/>
          <p:nvPr/>
        </p:nvSpPr>
        <p:spPr>
          <a:xfrm>
            <a:off x="457200" y="2871216"/>
            <a:ext cx="20116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spc="2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TMZ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2651760" y="2871216"/>
            <a:ext cx="5852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 Is Kellen Chumlee? Everything We Know About the Rockets' Secret Weapon</a:t>
            </a:r>
            <a:endParaRPr lang="en-US" sz="1300" dirty="0"/>
          </a:p>
        </p:txBody>
      </p:sp>
      <p:sp>
        <p:nvSpPr>
          <p:cNvPr id="21" name="Shape 18"/>
          <p:cNvSpPr/>
          <p:nvPr/>
        </p:nvSpPr>
        <p:spPr>
          <a:xfrm>
            <a:off x="457200" y="3538728"/>
            <a:ext cx="8229600" cy="54864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22" name="Shape 19"/>
          <p:cNvSpPr/>
          <p:nvPr/>
        </p:nvSpPr>
        <p:spPr>
          <a:xfrm>
            <a:off x="457200" y="3538728"/>
            <a:ext cx="2011680" cy="54864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23" name="Text 20"/>
          <p:cNvSpPr/>
          <p:nvPr/>
        </p:nvSpPr>
        <p:spPr>
          <a:xfrm>
            <a:off x="457200" y="3538728"/>
            <a:ext cx="20116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spc="2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FOX SPORTS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2651760" y="3538728"/>
            <a:ext cx="5852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 NIGHTMARE? Rockets Sign Man With 'Crippling Gambling Debt'</a:t>
            </a:r>
            <a:endParaRPr lang="en-US" sz="1300" dirty="0"/>
          </a:p>
        </p:txBody>
      </p:sp>
      <p:sp>
        <p:nvSpPr>
          <p:cNvPr id="25" name="Shape 22"/>
          <p:cNvSpPr/>
          <p:nvPr/>
        </p:nvSpPr>
        <p:spPr>
          <a:xfrm>
            <a:off x="457200" y="4206240"/>
            <a:ext cx="8229600" cy="54864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26" name="Shape 23"/>
          <p:cNvSpPr/>
          <p:nvPr/>
        </p:nvSpPr>
        <p:spPr>
          <a:xfrm>
            <a:off x="457200" y="4206240"/>
            <a:ext cx="2011680" cy="54864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27" name="Text 24"/>
          <p:cNvSpPr/>
          <p:nvPr/>
        </p:nvSpPr>
        <p:spPr>
          <a:xfrm>
            <a:off x="457200" y="4206240"/>
            <a:ext cx="20116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spc="2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ONION</a:t>
            </a:r>
            <a:endParaRPr lang="en-US" sz="900" dirty="0"/>
          </a:p>
        </p:txBody>
      </p:sp>
      <p:sp>
        <p:nvSpPr>
          <p:cNvPr id="28" name="Text 25"/>
          <p:cNvSpPr/>
          <p:nvPr/>
        </p:nvSpPr>
        <p:spPr>
          <a:xfrm>
            <a:off x="2651760" y="4206240"/>
            <a:ext cx="5852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Area Man Somehow Less Qualified Than Expected</a:t>
            </a:r>
            <a:endParaRPr lang="en-US" sz="1300" dirty="0"/>
          </a:p>
        </p:txBody>
      </p:sp>
      <p:sp>
        <p:nvSpPr>
          <p:cNvPr id="29" name="Shape 26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30" name="Text 27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HOUSTON ROCKETS  |  CONFIDENTIAL  |  OPERATION CHUMLEE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37160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WHOLE WORLD IS WATCHING, KELLEN.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2743200" y="2286000"/>
            <a:ext cx="3657600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256032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ESPN. Social media. The fans.</a:t>
            </a:r>
            <a:endParaRPr lang="en-US" sz="1800" dirty="0"/>
          </a:p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They're all talking about YOU.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457200" y="365760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dirty="0">
                <a:solidFill>
                  <a:srgbClr val="C4A1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But not everyone believed...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274320"/>
            <a:ext cx="8229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DOUBTERS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457200" y="77724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"They said you couldn't do it, Kellen. LOOK at what they said."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457200" y="1280160"/>
            <a:ext cx="8229600" cy="64008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640080" y="1234440"/>
            <a:ext cx="365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E74C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1005840" y="1325880"/>
            <a:ext cx="6949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99999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There is literally no evidence this man has ever played organized basketball.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1005840" y="1645920"/>
            <a:ext cx="6949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ESPN Analyst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457200" y="2057400"/>
            <a:ext cx="8229600" cy="64008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640080" y="2011680"/>
            <a:ext cx="365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E74C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1005840" y="2103120"/>
            <a:ext cx="6949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99999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I've seen him try to dribble. It was the saddest thing I've ever witnessed.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1005840" y="2423160"/>
            <a:ext cx="6949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Anonymous Scout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457200" y="2834640"/>
            <a:ext cx="8229600" cy="64008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640080" y="2788920"/>
            <a:ext cx="365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E74C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3000" dirty="0"/>
          </a:p>
        </p:txBody>
      </p:sp>
      <p:sp>
        <p:nvSpPr>
          <p:cNvPr id="15" name="Text 13"/>
          <p:cNvSpPr/>
          <p:nvPr/>
        </p:nvSpPr>
        <p:spPr>
          <a:xfrm>
            <a:off x="1005840" y="2880360"/>
            <a:ext cx="6949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99999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His vertical is measured in millimeters.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1005840" y="3200400"/>
            <a:ext cx="6949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NBA Combine Staff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457200" y="3611880"/>
            <a:ext cx="8229600" cy="64008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640080" y="3566160"/>
            <a:ext cx="365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E74C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3000" dirty="0"/>
          </a:p>
        </p:txBody>
      </p:sp>
      <p:sp>
        <p:nvSpPr>
          <p:cNvPr id="19" name="Text 17"/>
          <p:cNvSpPr/>
          <p:nvPr/>
        </p:nvSpPr>
        <p:spPr>
          <a:xfrm>
            <a:off x="1005840" y="3657600"/>
            <a:ext cx="6949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99999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I'm not even sure he knows the rules.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1005840" y="3977640"/>
            <a:ext cx="6949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Referee (Unnamed)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457200" y="448056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C4A1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But you know what? RUDY T BELIEVED.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23" name="Text 21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HOUSTON ROCKETS  |  CONFIDENTIAL  |  OPERATION CHUMLEE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3" name="Shape 1"/>
          <p:cNvSpPr/>
          <p:nvPr/>
        </p:nvSpPr>
        <p:spPr>
          <a:xfrm>
            <a:off x="457200" y="457200"/>
            <a:ext cx="8229600" cy="411480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457200" y="457200"/>
            <a:ext cx="8229600" cy="73152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5" name="Text 3"/>
          <p:cNvSpPr/>
          <p:nvPr/>
        </p:nvSpPr>
        <p:spPr>
          <a:xfrm>
            <a:off x="457200" y="731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400" kern="0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RUDY T ENDORSEMENT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371600" y="128016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0" dirty="0">
                <a:solidFill>
                  <a:srgbClr val="CE114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7200" dirty="0"/>
          </a:p>
        </p:txBody>
      </p:sp>
      <p:sp>
        <p:nvSpPr>
          <p:cNvPr id="7" name="Text 5"/>
          <p:cNvSpPr/>
          <p:nvPr/>
        </p:nvSpPr>
        <p:spPr>
          <a:xfrm>
            <a:off x="914400" y="1828800"/>
            <a:ext cx="7315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Never underestimate</a:t>
            </a:r>
            <a:endParaRPr lang="en-US" sz="3000" dirty="0"/>
          </a:p>
          <a:p>
            <a:pPr algn="ctr" indent="0" marL="0">
              <a:buNone/>
            </a:pPr>
            <a:r>
              <a:rPr lang="en-US" sz="30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heart of a champion.</a:t>
            </a:r>
            <a:endParaRPr lang="en-US" sz="3000" dirty="0"/>
          </a:p>
        </p:txBody>
      </p:sp>
      <p:sp>
        <p:nvSpPr>
          <p:cNvPr id="8" name="Text 6"/>
          <p:cNvSpPr/>
          <p:nvPr/>
        </p:nvSpPr>
        <p:spPr>
          <a:xfrm>
            <a:off x="914400" y="292608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C4A1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Rudy Tomjanovich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3200400" y="3383280"/>
            <a:ext cx="2743200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14400" y="3566160"/>
            <a:ext cx="7315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i="1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"Rudy T personally called the front office and said:</a:t>
            </a:r>
            <a:endParaRPr lang="en-US" sz="1200" dirty="0"/>
          </a:p>
          <a:p>
            <a:pPr algn="ctr" indent="0" marL="0">
              <a:buNone/>
            </a:pPr>
            <a:r>
              <a:rPr lang="en-US" sz="1200" i="1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'Sign Chumlee. I don't care what it costs.'"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914400" y="420624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[INSERT RUDY T CAMEO VIDEO HERE]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13" name="Text 11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HOUSTON ROCKETS  |  CONFIDENTIAL  |  OPERATION CHUMLEE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274320"/>
            <a:ext cx="1097280" cy="10972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13716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spc="6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OFFER</a:t>
            </a:r>
            <a:endParaRPr lang="en-US" sz="2000" dirty="0"/>
          </a:p>
        </p:txBody>
      </p:sp>
      <p:sp>
        <p:nvSpPr>
          <p:cNvPr id="4" name="Text 1"/>
          <p:cNvSpPr/>
          <p:nvPr/>
        </p:nvSpPr>
        <p:spPr>
          <a:xfrm>
            <a:off x="457200" y="1920240"/>
            <a:ext cx="8229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$44,000,000</a:t>
            </a:r>
            <a:endParaRPr lang="en-US" sz="6400" dirty="0"/>
          </a:p>
        </p:txBody>
      </p:sp>
      <p:sp>
        <p:nvSpPr>
          <p:cNvPr id="5" name="Text 2"/>
          <p:cNvSpPr/>
          <p:nvPr/>
        </p:nvSpPr>
        <p:spPr>
          <a:xfrm>
            <a:off x="457200" y="29260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GUARANTEED CONTRACT  |  HOUSTON ROCKETS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1828800" y="3474720"/>
            <a:ext cx="5486400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14400" y="3657600"/>
            <a:ext cx="7315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FORTY-FOUR MILLION DOLLARS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44 Years of Championship Heart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914400" y="448056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(Contract details on the next page. Please have your signing pen ready.)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F2A900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51560" y="27432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2A9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OFFICIAL SPONSORS</a:t>
            </a:r>
            <a:endParaRPr lang="en-US" sz="2200" dirty="0"/>
          </a:p>
        </p:txBody>
      </p:sp>
      <p:sp>
        <p:nvSpPr>
          <p:cNvPr id="5" name="Shape 2"/>
          <p:cNvSpPr/>
          <p:nvPr/>
        </p:nvSpPr>
        <p:spPr>
          <a:xfrm>
            <a:off x="457200" y="914400"/>
            <a:ext cx="8229600" cy="201168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57200" y="914400"/>
            <a:ext cx="8229600" cy="54864"/>
          </a:xfrm>
          <a:prstGeom prst="rect">
            <a:avLst/>
          </a:prstGeom>
          <a:solidFill>
            <a:srgbClr val="F2A900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" y="105156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F2A9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PRIMARY SPONSOR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731520" y="13258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2A9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WHATABURGER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731520" y="1828800"/>
            <a:ext cx="7680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2A9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</a:t>
            </a:r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Lifetime supply of Honey Butter Chicken Biscuits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731520" y="2103120"/>
            <a:ext cx="7680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2A9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</a:t>
            </a:r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Personal booth at the Whataburger on South Lamar (permanently reserved)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731520" y="2377440"/>
            <a:ext cx="7680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2A9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</a:t>
            </a:r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 Rockets jersey with the Whataburger logo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731520" y="2651760"/>
            <a:ext cx="7680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2A9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</a:t>
            </a:r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CHUMLEE COMBO: #3 with extra pickles, a Dr Pepper, and a side of destiny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457200" y="3200400"/>
            <a:ext cx="2560320" cy="118872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457200" y="3200400"/>
            <a:ext cx="2560320" cy="45720"/>
          </a:xfrm>
          <a:prstGeom prst="rect">
            <a:avLst/>
          </a:prstGeom>
          <a:solidFill>
            <a:srgbClr val="E74C3C"/>
          </a:solidFill>
          <a:ln/>
        </p:spPr>
      </p:sp>
      <p:sp>
        <p:nvSpPr>
          <p:cNvPr id="15" name="Text 12"/>
          <p:cNvSpPr/>
          <p:nvPr/>
        </p:nvSpPr>
        <p:spPr>
          <a:xfrm>
            <a:off x="594360" y="333756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74C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BUC-EE'S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594360" y="3749040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Official Road Trip Fuel Partner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3291840" y="3200400"/>
            <a:ext cx="2560320" cy="118872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8" name="Shape 15"/>
          <p:cNvSpPr/>
          <p:nvPr/>
        </p:nvSpPr>
        <p:spPr>
          <a:xfrm>
            <a:off x="3291840" y="3200400"/>
            <a:ext cx="2560320" cy="45720"/>
          </a:xfrm>
          <a:prstGeom prst="rect">
            <a:avLst/>
          </a:prstGeom>
          <a:solidFill>
            <a:srgbClr val="2ECC71"/>
          </a:solidFill>
          <a:ln/>
        </p:spPr>
      </p:sp>
      <p:sp>
        <p:nvSpPr>
          <p:cNvPr id="19" name="Text 16"/>
          <p:cNvSpPr/>
          <p:nvPr/>
        </p:nvSpPr>
        <p:spPr>
          <a:xfrm>
            <a:off x="3429000" y="333756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CC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H-E-B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3429000" y="3749040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They'll name an aisle after you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6126480" y="3200400"/>
            <a:ext cx="2560320" cy="118872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22" name="Shape 19"/>
          <p:cNvSpPr/>
          <p:nvPr/>
        </p:nvSpPr>
        <p:spPr>
          <a:xfrm>
            <a:off x="6126480" y="3200400"/>
            <a:ext cx="2560320" cy="45720"/>
          </a:xfrm>
          <a:prstGeom prst="rect">
            <a:avLst/>
          </a:prstGeom>
          <a:solidFill>
            <a:srgbClr val="3498DB"/>
          </a:solidFill>
          <a:ln/>
        </p:spPr>
      </p:sp>
      <p:sp>
        <p:nvSpPr>
          <p:cNvPr id="23" name="Text 20"/>
          <p:cNvSpPr/>
          <p:nvPr/>
        </p:nvSpPr>
        <p:spPr>
          <a:xfrm>
            <a:off x="6263640" y="333756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49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TOPO CHICO</a:t>
            </a:r>
            <a:endParaRPr lang="en-US" sz="1400" dirty="0"/>
          </a:p>
        </p:txBody>
      </p:sp>
      <p:sp>
        <p:nvSpPr>
          <p:cNvPr id="24" name="Text 21"/>
          <p:cNvSpPr/>
          <p:nvPr/>
        </p:nvSpPr>
        <p:spPr>
          <a:xfrm>
            <a:off x="6263640" y="3749040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Hydration Sponsor (you'll need it)</a:t>
            </a:r>
            <a:endParaRPr lang="en-US" sz="1000" dirty="0"/>
          </a:p>
        </p:txBody>
      </p:sp>
      <p:sp>
        <p:nvSpPr>
          <p:cNvPr id="25" name="Shape 22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26" name="Text 23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HOUSTON ROCKETS  |  CONFIDENTIAL  |  OPERATION CHUMLEE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C4A14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457200"/>
            <a:ext cx="1097280" cy="10972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16459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spc="400" kern="0" dirty="0">
                <a:solidFill>
                  <a:srgbClr val="C4A1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AS A SIGNING BONUS...</a:t>
            </a:r>
            <a:endParaRPr lang="en-US" sz="2000" dirty="0"/>
          </a:p>
        </p:txBody>
      </p:sp>
      <p:sp>
        <p:nvSpPr>
          <p:cNvPr id="5" name="Shape 2"/>
          <p:cNvSpPr/>
          <p:nvPr/>
        </p:nvSpPr>
        <p:spPr>
          <a:xfrm>
            <a:off x="1371600" y="2286000"/>
            <a:ext cx="6400800" cy="228600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1371600" y="2286000"/>
            <a:ext cx="6400800" cy="54864"/>
          </a:xfrm>
          <a:prstGeom prst="rect">
            <a:avLst/>
          </a:prstGeom>
          <a:solidFill>
            <a:srgbClr val="C4A14F"/>
          </a:solidFill>
          <a:ln/>
        </p:spPr>
      </p:sp>
      <p:sp>
        <p:nvSpPr>
          <p:cNvPr id="7" name="Text 4"/>
          <p:cNvSpPr/>
          <p:nvPr/>
        </p:nvSpPr>
        <p:spPr>
          <a:xfrm>
            <a:off x="1371600" y="2468880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C4A1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GOLDEN SUITCASE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1371600" y="3017520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suitcase full of Whataburgers.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1371600" y="3566160"/>
            <a:ext cx="6400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i="1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You've earned this, Kellen.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1371600" y="4023360"/>
            <a:ext cx="6400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[PRESENT THE SUITCASE NOW]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12" name="Text 9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HOUSTON ROCKETS  |  CONFIDENTIAL  |  OPERATION CHUMLEE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315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spc="6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WELCOME TO THE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118872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b="1" spc="4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HOUSTON ROCKETS</a:t>
            </a:r>
            <a:endParaRPr lang="en-US" sz="48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286000"/>
            <a:ext cx="1371600" cy="1371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36576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spc="300" kern="0" dirty="0">
                <a:solidFill>
                  <a:srgbClr val="C4A1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KELLEN CHUMLEE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457200" y="42062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spc="2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 Years in the Making  |  $44 Million  |  All Heart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457200" y="45720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HAPPY BIRTHDAY, KELLEN.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CE1141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"/>
            <a:ext cx="365760" cy="36576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27432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RAGS-TO-RICHES STORY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457200" y="8229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"We've been following your journey, Kellen."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594360" y="1481328"/>
            <a:ext cx="146304" cy="146304"/>
          </a:xfrm>
          <a:prstGeom prst="ellipse">
            <a:avLst/>
          </a:prstGeom>
          <a:solidFill>
            <a:srgbClr val="CE1141"/>
          </a:solidFill>
          <a:ln/>
        </p:spPr>
      </p:sp>
      <p:sp>
        <p:nvSpPr>
          <p:cNvPr id="7" name="Shape 4"/>
          <p:cNvSpPr/>
          <p:nvPr/>
        </p:nvSpPr>
        <p:spPr>
          <a:xfrm>
            <a:off x="667512" y="1627632"/>
            <a:ext cx="0" cy="50292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05840" y="137160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EARLY YEARS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1005840" y="160020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Born with nothing but raw potential and an alarming appetite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594360" y="2139696"/>
            <a:ext cx="146304" cy="146304"/>
          </a:xfrm>
          <a:prstGeom prst="ellipse">
            <a:avLst/>
          </a:prstGeom>
          <a:solidFill>
            <a:srgbClr val="CE1141"/>
          </a:solidFill>
          <a:ln/>
        </p:spPr>
      </p:sp>
      <p:sp>
        <p:nvSpPr>
          <p:cNvPr id="11" name="Shape 8"/>
          <p:cNvSpPr/>
          <p:nvPr/>
        </p:nvSpPr>
        <p:spPr>
          <a:xfrm>
            <a:off x="667512" y="2286000"/>
            <a:ext cx="0" cy="50292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05840" y="2029968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FORMATIVE ERA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1005840" y="2258568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Developed a unique skill set: competitive eating, couch athletics, and an encyclopedic knowledge of Whataburger menu items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594360" y="2798064"/>
            <a:ext cx="146304" cy="146304"/>
          </a:xfrm>
          <a:prstGeom prst="ellipse">
            <a:avLst/>
          </a:prstGeom>
          <a:solidFill>
            <a:srgbClr val="CE1141"/>
          </a:solidFill>
          <a:ln/>
        </p:spPr>
      </p:sp>
      <p:sp>
        <p:nvSpPr>
          <p:cNvPr id="15" name="Shape 12"/>
          <p:cNvSpPr/>
          <p:nvPr/>
        </p:nvSpPr>
        <p:spPr>
          <a:xfrm>
            <a:off x="667512" y="2944368"/>
            <a:ext cx="0" cy="50292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1005840" y="2688336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DARK TIMES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1005840" y="2916936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Entered the gambling underworld. Lost big. Lost bigger. Somehow kept going.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594360" y="3456432"/>
            <a:ext cx="146304" cy="146304"/>
          </a:xfrm>
          <a:prstGeom prst="ellipse">
            <a:avLst/>
          </a:prstGeom>
          <a:solidFill>
            <a:srgbClr val="CE1141"/>
          </a:solidFill>
          <a:ln/>
        </p:spPr>
      </p:sp>
      <p:sp>
        <p:nvSpPr>
          <p:cNvPr id="19" name="Shape 16"/>
          <p:cNvSpPr/>
          <p:nvPr/>
        </p:nvSpPr>
        <p:spPr>
          <a:xfrm>
            <a:off x="667512" y="3602736"/>
            <a:ext cx="0" cy="50292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1005840" y="3346704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AUSTIN YEARS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1005840" y="3575304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Relocated to Austin, TX. Began dominating local recreational leagues and bar trivia circuits</a:t>
            </a:r>
            <a:endParaRPr lang="en-US" sz="1100" dirty="0"/>
          </a:p>
        </p:txBody>
      </p:sp>
      <p:sp>
        <p:nvSpPr>
          <p:cNvPr id="22" name="Shape 19"/>
          <p:cNvSpPr/>
          <p:nvPr/>
        </p:nvSpPr>
        <p:spPr>
          <a:xfrm>
            <a:off x="594360" y="4114800"/>
            <a:ext cx="146304" cy="146304"/>
          </a:xfrm>
          <a:prstGeom prst="ellipse">
            <a:avLst/>
          </a:prstGeom>
          <a:solidFill>
            <a:srgbClr val="CE1141"/>
          </a:solidFill>
          <a:ln/>
        </p:spPr>
      </p:sp>
      <p:sp>
        <p:nvSpPr>
          <p:cNvPr id="23" name="Text 20"/>
          <p:cNvSpPr/>
          <p:nvPr/>
        </p:nvSpPr>
        <p:spPr>
          <a:xfrm>
            <a:off x="1005840" y="4005072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PRESENT DAY</a:t>
            </a:r>
            <a:endParaRPr lang="en-US" sz="1000" dirty="0"/>
          </a:p>
        </p:txBody>
      </p:sp>
      <p:sp>
        <p:nvSpPr>
          <p:cNvPr id="24" name="Text 21"/>
          <p:cNvSpPr/>
          <p:nvPr/>
        </p:nvSpPr>
        <p:spPr>
          <a:xfrm>
            <a:off x="1005840" y="4233672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 years old. Battle-tested. Ready for the big leagues. Against all odds and common sense.</a:t>
            </a:r>
            <a:endParaRPr lang="en-US" sz="1100" dirty="0"/>
          </a:p>
        </p:txBody>
      </p:sp>
      <p:sp>
        <p:nvSpPr>
          <p:cNvPr id="25" name="Shape 22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26" name="Text 23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HOUSTON ROCKETS  |  CONFIDENTIAL  |  OPERATION CHUMLEE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CE1141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"/>
            <a:ext cx="365760" cy="36576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27432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PHYSICAL ASSESSMENT</a:t>
            </a:r>
            <a:endParaRPr lang="en-US" sz="2200" dirty="0"/>
          </a:p>
        </p:txBody>
      </p:sp>
      <p:sp>
        <p:nvSpPr>
          <p:cNvPr id="5" name="Shape 2"/>
          <p:cNvSpPr/>
          <p:nvPr/>
        </p:nvSpPr>
        <p:spPr>
          <a:xfrm>
            <a:off x="457200" y="914400"/>
            <a:ext cx="3931920" cy="100584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57200" y="914400"/>
            <a:ext cx="54864" cy="100584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7" name="Text 4"/>
          <p:cNvSpPr/>
          <p:nvPr/>
        </p:nvSpPr>
        <p:spPr>
          <a:xfrm>
            <a:off x="685800" y="1005840"/>
            <a:ext cx="2834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HEIGHT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685800" y="1261872"/>
            <a:ext cx="2834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Adequate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3611880" y="1097280"/>
            <a:ext cx="594360" cy="594360"/>
          </a:xfrm>
          <a:prstGeom prst="ellipse">
            <a:avLst/>
          </a:prstGeom>
          <a:solidFill>
            <a:srgbClr val="F39C12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1097280"/>
            <a:ext cx="5943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457200" y="2103120"/>
            <a:ext cx="3931920" cy="100584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457200" y="2103120"/>
            <a:ext cx="54864" cy="100584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13" name="Text 10"/>
          <p:cNvSpPr/>
          <p:nvPr/>
        </p:nvSpPr>
        <p:spPr>
          <a:xfrm>
            <a:off x="685800" y="2194560"/>
            <a:ext cx="2834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WINGSPAN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685800" y="2450592"/>
            <a:ext cx="2834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Surprisingly compact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3611880" y="2286000"/>
            <a:ext cx="594360" cy="594360"/>
          </a:xfrm>
          <a:prstGeom prst="ellipse">
            <a:avLst/>
          </a:prstGeom>
          <a:solidFill>
            <a:srgbClr val="F39C12"/>
          </a:solidFill>
          <a:ln/>
        </p:spPr>
      </p:sp>
      <p:sp>
        <p:nvSpPr>
          <p:cNvPr id="16" name="Text 13"/>
          <p:cNvSpPr/>
          <p:nvPr/>
        </p:nvSpPr>
        <p:spPr>
          <a:xfrm>
            <a:off x="3611880" y="2286000"/>
            <a:ext cx="5943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C-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457200" y="3291840"/>
            <a:ext cx="3931920" cy="100584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8" name="Shape 15"/>
          <p:cNvSpPr/>
          <p:nvPr/>
        </p:nvSpPr>
        <p:spPr>
          <a:xfrm>
            <a:off x="457200" y="3291840"/>
            <a:ext cx="54864" cy="100584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19" name="Text 16"/>
          <p:cNvSpPr/>
          <p:nvPr/>
        </p:nvSpPr>
        <p:spPr>
          <a:xfrm>
            <a:off x="685800" y="3383280"/>
            <a:ext cx="2834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VERTICAL LEAP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685800" y="3639312"/>
            <a:ext cx="2834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Classified (4 inches)</a:t>
            </a:r>
            <a:endParaRPr lang="en-US" sz="1200" dirty="0"/>
          </a:p>
        </p:txBody>
      </p:sp>
      <p:sp>
        <p:nvSpPr>
          <p:cNvPr id="21" name="Shape 18"/>
          <p:cNvSpPr/>
          <p:nvPr/>
        </p:nvSpPr>
        <p:spPr>
          <a:xfrm>
            <a:off x="3611880" y="3474720"/>
            <a:ext cx="594360" cy="594360"/>
          </a:xfrm>
          <a:prstGeom prst="ellipse">
            <a:avLst/>
          </a:prstGeom>
          <a:solidFill>
            <a:srgbClr val="CE1141"/>
          </a:solidFill>
          <a:ln/>
        </p:spPr>
      </p:sp>
      <p:sp>
        <p:nvSpPr>
          <p:cNvPr id="22" name="Text 19"/>
          <p:cNvSpPr/>
          <p:nvPr/>
        </p:nvSpPr>
        <p:spPr>
          <a:xfrm>
            <a:off x="3611880" y="3474720"/>
            <a:ext cx="5943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4754880" y="914400"/>
            <a:ext cx="3931920" cy="100584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24" name="Shape 21"/>
          <p:cNvSpPr/>
          <p:nvPr/>
        </p:nvSpPr>
        <p:spPr>
          <a:xfrm>
            <a:off x="4754880" y="914400"/>
            <a:ext cx="54864" cy="100584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25" name="Text 22"/>
          <p:cNvSpPr/>
          <p:nvPr/>
        </p:nvSpPr>
        <p:spPr>
          <a:xfrm>
            <a:off x="4983480" y="1005840"/>
            <a:ext cx="2834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40-YARD DASH</a:t>
            </a:r>
            <a:endParaRPr lang="en-US" sz="900" dirty="0"/>
          </a:p>
        </p:txBody>
      </p:sp>
      <p:sp>
        <p:nvSpPr>
          <p:cNvPr id="26" name="Text 23"/>
          <p:cNvSpPr/>
          <p:nvPr/>
        </p:nvSpPr>
        <p:spPr>
          <a:xfrm>
            <a:off x="4983480" y="1261872"/>
            <a:ext cx="2834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Still running</a:t>
            </a:r>
            <a:endParaRPr lang="en-US" sz="1200" dirty="0"/>
          </a:p>
        </p:txBody>
      </p:sp>
      <p:sp>
        <p:nvSpPr>
          <p:cNvPr id="27" name="Shape 24"/>
          <p:cNvSpPr/>
          <p:nvPr/>
        </p:nvSpPr>
        <p:spPr>
          <a:xfrm>
            <a:off x="7909560" y="1097280"/>
            <a:ext cx="594360" cy="594360"/>
          </a:xfrm>
          <a:prstGeom prst="ellipse">
            <a:avLst/>
          </a:prstGeom>
          <a:solidFill>
            <a:srgbClr val="CE1141"/>
          </a:solidFill>
          <a:ln/>
        </p:spPr>
      </p:sp>
      <p:sp>
        <p:nvSpPr>
          <p:cNvPr id="28" name="Text 25"/>
          <p:cNvSpPr/>
          <p:nvPr/>
        </p:nvSpPr>
        <p:spPr>
          <a:xfrm>
            <a:off x="7909560" y="1097280"/>
            <a:ext cx="5943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endParaRPr lang="en-US" sz="1600" dirty="0"/>
          </a:p>
        </p:txBody>
      </p:sp>
      <p:sp>
        <p:nvSpPr>
          <p:cNvPr id="29" name="Shape 26"/>
          <p:cNvSpPr/>
          <p:nvPr/>
        </p:nvSpPr>
        <p:spPr>
          <a:xfrm>
            <a:off x="4754880" y="2103120"/>
            <a:ext cx="3931920" cy="100584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30" name="Shape 27"/>
          <p:cNvSpPr/>
          <p:nvPr/>
        </p:nvSpPr>
        <p:spPr>
          <a:xfrm>
            <a:off x="4754880" y="2103120"/>
            <a:ext cx="54864" cy="100584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31" name="Text 28"/>
          <p:cNvSpPr/>
          <p:nvPr/>
        </p:nvSpPr>
        <p:spPr>
          <a:xfrm>
            <a:off x="4983480" y="2194560"/>
            <a:ext cx="2834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BASKETBALL IQ</a:t>
            </a:r>
            <a:endParaRPr lang="en-US" sz="900" dirty="0"/>
          </a:p>
        </p:txBody>
      </p:sp>
      <p:sp>
        <p:nvSpPr>
          <p:cNvPr id="32" name="Text 29"/>
          <p:cNvSpPr/>
          <p:nvPr/>
        </p:nvSpPr>
        <p:spPr>
          <a:xfrm>
            <a:off x="4983480" y="2450592"/>
            <a:ext cx="2834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Off the charts (wrong charts)</a:t>
            </a:r>
            <a:endParaRPr lang="en-US" sz="1200" dirty="0"/>
          </a:p>
        </p:txBody>
      </p:sp>
      <p:sp>
        <p:nvSpPr>
          <p:cNvPr id="33" name="Shape 30"/>
          <p:cNvSpPr/>
          <p:nvPr/>
        </p:nvSpPr>
        <p:spPr>
          <a:xfrm>
            <a:off x="7909560" y="2286000"/>
            <a:ext cx="594360" cy="594360"/>
          </a:xfrm>
          <a:prstGeom prst="ellipse">
            <a:avLst/>
          </a:prstGeom>
          <a:solidFill>
            <a:srgbClr val="F39C12"/>
          </a:solidFill>
          <a:ln/>
        </p:spPr>
      </p:sp>
      <p:sp>
        <p:nvSpPr>
          <p:cNvPr id="34" name="Text 31"/>
          <p:cNvSpPr/>
          <p:nvPr/>
        </p:nvSpPr>
        <p:spPr>
          <a:xfrm>
            <a:off x="7909560" y="2286000"/>
            <a:ext cx="5943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endParaRPr lang="en-US" sz="1600" dirty="0"/>
          </a:p>
        </p:txBody>
      </p:sp>
      <p:sp>
        <p:nvSpPr>
          <p:cNvPr id="35" name="Shape 32"/>
          <p:cNvSpPr/>
          <p:nvPr/>
        </p:nvSpPr>
        <p:spPr>
          <a:xfrm>
            <a:off x="4754880" y="3291840"/>
            <a:ext cx="3931920" cy="100584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36" name="Shape 33"/>
          <p:cNvSpPr/>
          <p:nvPr/>
        </p:nvSpPr>
        <p:spPr>
          <a:xfrm>
            <a:off x="4754880" y="3291840"/>
            <a:ext cx="54864" cy="100584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37" name="Text 34"/>
          <p:cNvSpPr/>
          <p:nvPr/>
        </p:nvSpPr>
        <p:spPr>
          <a:xfrm>
            <a:off x="4983480" y="3383280"/>
            <a:ext cx="2834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HEART</a:t>
            </a:r>
            <a:endParaRPr lang="en-US" sz="900" dirty="0"/>
          </a:p>
        </p:txBody>
      </p:sp>
      <p:sp>
        <p:nvSpPr>
          <p:cNvPr id="38" name="Text 35"/>
          <p:cNvSpPr/>
          <p:nvPr/>
        </p:nvSpPr>
        <p:spPr>
          <a:xfrm>
            <a:off x="4983480" y="3639312"/>
            <a:ext cx="2834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a champion</a:t>
            </a:r>
            <a:endParaRPr lang="en-US" sz="1200" dirty="0"/>
          </a:p>
        </p:txBody>
      </p:sp>
      <p:sp>
        <p:nvSpPr>
          <p:cNvPr id="39" name="Shape 36"/>
          <p:cNvSpPr/>
          <p:nvPr/>
        </p:nvSpPr>
        <p:spPr>
          <a:xfrm>
            <a:off x="7909560" y="3474720"/>
            <a:ext cx="594360" cy="594360"/>
          </a:xfrm>
          <a:prstGeom prst="ellipse">
            <a:avLst/>
          </a:prstGeom>
          <a:solidFill>
            <a:srgbClr val="2ECC71"/>
          </a:solidFill>
          <a:ln/>
        </p:spPr>
      </p:sp>
      <p:sp>
        <p:nvSpPr>
          <p:cNvPr id="40" name="Text 37"/>
          <p:cNvSpPr/>
          <p:nvPr/>
        </p:nvSpPr>
        <p:spPr>
          <a:xfrm>
            <a:off x="7909560" y="3474720"/>
            <a:ext cx="5943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A+</a:t>
            </a:r>
            <a:endParaRPr lang="en-US" sz="1600" dirty="0"/>
          </a:p>
        </p:txBody>
      </p:sp>
      <p:sp>
        <p:nvSpPr>
          <p:cNvPr id="41" name="Text 38"/>
          <p:cNvSpPr/>
          <p:nvPr/>
        </p:nvSpPr>
        <p:spPr>
          <a:xfrm>
            <a:off x="457200" y="4434840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OVERALL ATHLETICISM GRADE</a:t>
            </a:r>
            <a:endParaRPr lang="en-US" sz="1000" dirty="0"/>
          </a:p>
        </p:txBody>
      </p:sp>
      <p:sp>
        <p:nvSpPr>
          <p:cNvPr id="42" name="Text 39"/>
          <p:cNvSpPr/>
          <p:nvPr/>
        </p:nvSpPr>
        <p:spPr>
          <a:xfrm>
            <a:off x="7315200" y="4160520"/>
            <a:ext cx="1371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D-</a:t>
            </a:r>
            <a:endParaRPr lang="en-US" sz="3600" dirty="0"/>
          </a:p>
        </p:txBody>
      </p:sp>
      <p:sp>
        <p:nvSpPr>
          <p:cNvPr id="43" name="Text 40"/>
          <p:cNvSpPr/>
          <p:nvPr/>
        </p:nvSpPr>
        <p:spPr>
          <a:xfrm>
            <a:off x="5029200" y="443484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C4A1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(but the heart of a champion)</a:t>
            </a:r>
            <a:endParaRPr lang="en-US" sz="900" dirty="0"/>
          </a:p>
        </p:txBody>
      </p:sp>
      <p:sp>
        <p:nvSpPr>
          <p:cNvPr id="44" name="Shape 41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45" name="Text 42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HOUSTON ROCKETS  |  CONFIDENTIAL  |  OPERATION CHUMLEE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CE1141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"/>
            <a:ext cx="365760" cy="36576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27432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STRENGTHS</a:t>
            </a:r>
            <a:endParaRPr lang="en-US" sz="2200" dirty="0"/>
          </a:p>
        </p:txBody>
      </p:sp>
      <p:sp>
        <p:nvSpPr>
          <p:cNvPr id="5" name="Shape 2"/>
          <p:cNvSpPr/>
          <p:nvPr/>
        </p:nvSpPr>
        <p:spPr>
          <a:xfrm>
            <a:off x="457200" y="914400"/>
            <a:ext cx="8229600" cy="50292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57200" y="914400"/>
            <a:ext cx="54864" cy="502920"/>
          </a:xfrm>
          <a:prstGeom prst="rect">
            <a:avLst/>
          </a:prstGeom>
          <a:solidFill>
            <a:srgbClr val="C4A14F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1005840"/>
            <a:ext cx="320040" cy="32004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188720" y="914400"/>
            <a:ext cx="7315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Elite-level trash talk despite zero supporting evidence</a:t>
            </a:r>
            <a:endParaRPr lang="en-US" sz="1300" dirty="0"/>
          </a:p>
        </p:txBody>
      </p:sp>
      <p:sp>
        <p:nvSpPr>
          <p:cNvPr id="9" name="Shape 5"/>
          <p:cNvSpPr/>
          <p:nvPr/>
        </p:nvSpPr>
        <p:spPr>
          <a:xfrm>
            <a:off x="457200" y="1554480"/>
            <a:ext cx="8229600" cy="50292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0" name="Shape 6"/>
          <p:cNvSpPr/>
          <p:nvPr/>
        </p:nvSpPr>
        <p:spPr>
          <a:xfrm>
            <a:off x="457200" y="1554480"/>
            <a:ext cx="54864" cy="502920"/>
          </a:xfrm>
          <a:prstGeom prst="rect">
            <a:avLst/>
          </a:prstGeom>
          <a:solidFill>
            <a:srgbClr val="C4A14F"/>
          </a:solidFill>
          <a:ln/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1645920"/>
            <a:ext cx="320040" cy="320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188720" y="1554480"/>
            <a:ext cx="7315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Unmatched confidence-to-skill ratio in the Western Conference</a:t>
            </a:r>
            <a:endParaRPr lang="en-US" sz="1300" dirty="0"/>
          </a:p>
        </p:txBody>
      </p:sp>
      <p:sp>
        <p:nvSpPr>
          <p:cNvPr id="13" name="Shape 8"/>
          <p:cNvSpPr/>
          <p:nvPr/>
        </p:nvSpPr>
        <p:spPr>
          <a:xfrm>
            <a:off x="457200" y="2194560"/>
            <a:ext cx="8229600" cy="50292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4" name="Shape 9"/>
          <p:cNvSpPr/>
          <p:nvPr/>
        </p:nvSpPr>
        <p:spPr>
          <a:xfrm>
            <a:off x="457200" y="2194560"/>
            <a:ext cx="54864" cy="502920"/>
          </a:xfrm>
          <a:prstGeom prst="rect">
            <a:avLst/>
          </a:prstGeom>
          <a:solidFill>
            <a:srgbClr val="C4A14F"/>
          </a:solidFill>
          <a:ln/>
        </p:spPr>
      </p:sp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" y="2286000"/>
            <a:ext cx="320040" cy="32004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188720" y="2194560"/>
            <a:ext cx="7315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 eat a Whataburger in under 90 seconds (verified by scouts)</a:t>
            </a:r>
            <a:endParaRPr lang="en-US" sz="1300" dirty="0"/>
          </a:p>
        </p:txBody>
      </p:sp>
      <p:sp>
        <p:nvSpPr>
          <p:cNvPr id="17" name="Shape 11"/>
          <p:cNvSpPr/>
          <p:nvPr/>
        </p:nvSpPr>
        <p:spPr>
          <a:xfrm>
            <a:off x="457200" y="2834640"/>
            <a:ext cx="8229600" cy="50292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8" name="Shape 12"/>
          <p:cNvSpPr/>
          <p:nvPr/>
        </p:nvSpPr>
        <p:spPr>
          <a:xfrm>
            <a:off x="457200" y="2834640"/>
            <a:ext cx="54864" cy="502920"/>
          </a:xfrm>
          <a:prstGeom prst="rect">
            <a:avLst/>
          </a:prstGeom>
          <a:solidFill>
            <a:srgbClr val="C4A14F"/>
          </a:solidFill>
          <a:ln/>
        </p:spPr>
      </p:sp>
      <p:pic>
        <p:nvPicPr>
          <p:cNvPr id="19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" y="2926080"/>
            <a:ext cx="320040" cy="320040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1188720" y="2834640"/>
            <a:ext cx="7315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Has never been ejected from an NBA game (has never been in one)</a:t>
            </a:r>
            <a:endParaRPr lang="en-US" sz="1300" dirty="0"/>
          </a:p>
        </p:txBody>
      </p:sp>
      <p:sp>
        <p:nvSpPr>
          <p:cNvPr id="21" name="Shape 14"/>
          <p:cNvSpPr/>
          <p:nvPr/>
        </p:nvSpPr>
        <p:spPr>
          <a:xfrm>
            <a:off x="457200" y="3474720"/>
            <a:ext cx="8229600" cy="50292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22" name="Shape 15"/>
          <p:cNvSpPr/>
          <p:nvPr/>
        </p:nvSpPr>
        <p:spPr>
          <a:xfrm>
            <a:off x="457200" y="3474720"/>
            <a:ext cx="54864" cy="502920"/>
          </a:xfrm>
          <a:prstGeom prst="rect">
            <a:avLst/>
          </a:prstGeom>
          <a:solidFill>
            <a:srgbClr val="C4A14F"/>
          </a:solidFill>
          <a:ln/>
        </p:spPr>
      </p:sp>
      <p:pic>
        <p:nvPicPr>
          <p:cNvPr id="23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" y="3566160"/>
            <a:ext cx="320040" cy="320040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1188720" y="3474720"/>
            <a:ext cx="7315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Gambling instincts that somehow haven't gotten him killed</a:t>
            </a:r>
            <a:endParaRPr lang="en-US" sz="1300" dirty="0"/>
          </a:p>
        </p:txBody>
      </p:sp>
      <p:sp>
        <p:nvSpPr>
          <p:cNvPr id="25" name="Shape 17"/>
          <p:cNvSpPr/>
          <p:nvPr/>
        </p:nvSpPr>
        <p:spPr>
          <a:xfrm>
            <a:off x="457200" y="4114800"/>
            <a:ext cx="8229600" cy="50292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26" name="Shape 18"/>
          <p:cNvSpPr/>
          <p:nvPr/>
        </p:nvSpPr>
        <p:spPr>
          <a:xfrm>
            <a:off x="457200" y="4114800"/>
            <a:ext cx="54864" cy="502920"/>
          </a:xfrm>
          <a:prstGeom prst="rect">
            <a:avLst/>
          </a:prstGeom>
          <a:solidFill>
            <a:srgbClr val="C4A14F"/>
          </a:solidFill>
          <a:ln/>
        </p:spPr>
      </p:sp>
      <p:pic>
        <p:nvPicPr>
          <p:cNvPr id="27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" y="4206240"/>
            <a:ext cx="320040" cy="320040"/>
          </a:xfrm>
          <a:prstGeom prst="rect">
            <a:avLst/>
          </a:prstGeom>
        </p:spPr>
      </p:pic>
      <p:sp>
        <p:nvSpPr>
          <p:cNvPr id="28" name="Text 19"/>
          <p:cNvSpPr/>
          <p:nvPr/>
        </p:nvSpPr>
        <p:spPr>
          <a:xfrm>
            <a:off x="1188720" y="4114800"/>
            <a:ext cx="7315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Natural leadership — people follow him (to see what happens next)</a:t>
            </a:r>
            <a:endParaRPr lang="en-US" sz="1300" dirty="0"/>
          </a:p>
        </p:txBody>
      </p:sp>
      <p:sp>
        <p:nvSpPr>
          <p:cNvPr id="29" name="Shape 2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30" name="Text 21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HOUSTON ROCKETS  |  CONFIDENTIAL  |  OPERATION CHUMLEE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CE1141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"/>
            <a:ext cx="365760" cy="36576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27432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EXTRACURRICULAR ASSESSMENT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457200" y="77724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"We do a FULL background check, Kellen. FULL."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457200" y="1234440"/>
            <a:ext cx="8229600" cy="32004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7" name="Text 4"/>
          <p:cNvSpPr/>
          <p:nvPr/>
        </p:nvSpPr>
        <p:spPr>
          <a:xfrm>
            <a:off x="640080" y="1234440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ACTIVITY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3383280" y="1234440"/>
            <a:ext cx="1371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STATUS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4937760" y="123444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SCOUT NOTES</a:t>
            </a:r>
            <a:endParaRPr lang="en-US" sz="900" dirty="0"/>
          </a:p>
        </p:txBody>
      </p:sp>
      <p:sp>
        <p:nvSpPr>
          <p:cNvPr id="10" name="Shape 7"/>
          <p:cNvSpPr/>
          <p:nvPr/>
        </p:nvSpPr>
        <p:spPr>
          <a:xfrm>
            <a:off x="457200" y="1600200"/>
            <a:ext cx="8229600" cy="45720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1" name="Text 8"/>
          <p:cNvSpPr/>
          <p:nvPr/>
        </p:nvSpPr>
        <p:spPr>
          <a:xfrm>
            <a:off x="640080" y="160020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COMPETITIVE EATING</a:t>
            </a:r>
            <a:endParaRPr lang="en-US" sz="1000" dirty="0"/>
          </a:p>
        </p:txBody>
      </p:sp>
      <p:sp>
        <p:nvSpPr>
          <p:cNvPr id="12" name="Text 9"/>
          <p:cNvSpPr/>
          <p:nvPr/>
        </p:nvSpPr>
        <p:spPr>
          <a:xfrm>
            <a:off x="3383280" y="160020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2ECC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Unofficial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4937760" y="160020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Multiple witnesses confirm dominance at family BBQs</a:t>
            </a:r>
            <a:endParaRPr lang="en-US" sz="900" dirty="0"/>
          </a:p>
        </p:txBody>
      </p:sp>
      <p:sp>
        <p:nvSpPr>
          <p:cNvPr id="14" name="Shape 11"/>
          <p:cNvSpPr/>
          <p:nvPr/>
        </p:nvSpPr>
        <p:spPr>
          <a:xfrm>
            <a:off x="457200" y="2103120"/>
            <a:ext cx="8229600" cy="457200"/>
          </a:xfrm>
          <a:prstGeom prst="rect">
            <a:avLst/>
          </a:prstGeom>
          <a:solidFill>
            <a:srgbClr val="151515"/>
          </a:solidFill>
          <a:ln/>
        </p:spPr>
      </p:sp>
      <p:sp>
        <p:nvSpPr>
          <p:cNvPr id="15" name="Text 12"/>
          <p:cNvSpPr/>
          <p:nvPr/>
        </p:nvSpPr>
        <p:spPr>
          <a:xfrm>
            <a:off x="640080" y="210312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FANTASY LEAGUE COMMISSIONER</a:t>
            </a:r>
            <a:endParaRPr lang="en-US" sz="1000" dirty="0"/>
          </a:p>
        </p:txBody>
      </p:sp>
      <p:sp>
        <p:nvSpPr>
          <p:cNvPr id="16" name="Text 13"/>
          <p:cNvSpPr/>
          <p:nvPr/>
        </p:nvSpPr>
        <p:spPr>
          <a:xfrm>
            <a:off x="3383280" y="210312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39C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 Review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4937760" y="210312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"Creative" interpretation of the rules. Multiple grievances filed.</a:t>
            </a:r>
            <a:endParaRPr lang="en-US" sz="900" dirty="0"/>
          </a:p>
        </p:txBody>
      </p:sp>
      <p:sp>
        <p:nvSpPr>
          <p:cNvPr id="18" name="Shape 15"/>
          <p:cNvSpPr/>
          <p:nvPr/>
        </p:nvSpPr>
        <p:spPr>
          <a:xfrm>
            <a:off x="457200" y="2606040"/>
            <a:ext cx="8229600" cy="45720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9" name="Text 16"/>
          <p:cNvSpPr/>
          <p:nvPr/>
        </p:nvSpPr>
        <p:spPr>
          <a:xfrm>
            <a:off x="640080" y="260604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BEER OLYMPICS</a:t>
            </a:r>
            <a:endParaRPr lang="en-US" sz="1000" dirty="0"/>
          </a:p>
        </p:txBody>
      </p:sp>
      <p:sp>
        <p:nvSpPr>
          <p:cNvPr id="20" name="Text 17"/>
          <p:cNvSpPr/>
          <p:nvPr/>
        </p:nvSpPr>
        <p:spPr>
          <a:xfrm>
            <a:off x="3383280" y="260604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2ECC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Verified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4937760" y="260604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3-time participant. 0-time champion. Heart of a competitor.</a:t>
            </a:r>
            <a:endParaRPr lang="en-US" sz="900" dirty="0"/>
          </a:p>
        </p:txBody>
      </p:sp>
      <p:sp>
        <p:nvSpPr>
          <p:cNvPr id="22" name="Shape 19"/>
          <p:cNvSpPr/>
          <p:nvPr/>
        </p:nvSpPr>
        <p:spPr>
          <a:xfrm>
            <a:off x="457200" y="3108960"/>
            <a:ext cx="8229600" cy="457200"/>
          </a:xfrm>
          <a:prstGeom prst="rect">
            <a:avLst/>
          </a:prstGeom>
          <a:solidFill>
            <a:srgbClr val="151515"/>
          </a:solidFill>
          <a:ln/>
        </p:spPr>
      </p:sp>
      <p:sp>
        <p:nvSpPr>
          <p:cNvPr id="23" name="Text 20"/>
          <p:cNvSpPr/>
          <p:nvPr/>
        </p:nvSpPr>
        <p:spPr>
          <a:xfrm>
            <a:off x="640080" y="310896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FUN RUN COMPLETION</a:t>
            </a:r>
            <a:endParaRPr lang="en-US" sz="1000" dirty="0"/>
          </a:p>
        </p:txBody>
      </p:sp>
      <p:sp>
        <p:nvSpPr>
          <p:cNvPr id="24" name="Text 21"/>
          <p:cNvSpPr/>
          <p:nvPr/>
        </p:nvSpPr>
        <p:spPr>
          <a:xfrm>
            <a:off x="3383280" y="31089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2ECC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Verified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4937760" y="310896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Did not find it fun. Finished. That's what matters.</a:t>
            </a:r>
            <a:endParaRPr lang="en-US" sz="900" dirty="0"/>
          </a:p>
        </p:txBody>
      </p:sp>
      <p:sp>
        <p:nvSpPr>
          <p:cNvPr id="26" name="Shape 23"/>
          <p:cNvSpPr/>
          <p:nvPr/>
        </p:nvSpPr>
        <p:spPr>
          <a:xfrm>
            <a:off x="457200" y="3611880"/>
            <a:ext cx="8229600" cy="45720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27" name="Text 24"/>
          <p:cNvSpPr/>
          <p:nvPr/>
        </p:nvSpPr>
        <p:spPr>
          <a:xfrm>
            <a:off x="640080" y="361188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BACHELOR PARTY SURVIVAL</a:t>
            </a:r>
            <a:endParaRPr lang="en-US" sz="1000" dirty="0"/>
          </a:p>
        </p:txBody>
      </p:sp>
      <p:sp>
        <p:nvSpPr>
          <p:cNvPr id="28" name="Text 25"/>
          <p:cNvSpPr/>
          <p:nvPr/>
        </p:nvSpPr>
        <p:spPr>
          <a:xfrm>
            <a:off x="3383280" y="361188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CLASSIFIED</a:t>
            </a:r>
            <a:endParaRPr lang="en-US" sz="900" dirty="0"/>
          </a:p>
        </p:txBody>
      </p:sp>
      <p:sp>
        <p:nvSpPr>
          <p:cNvPr id="29" name="Text 26"/>
          <p:cNvSpPr/>
          <p:nvPr/>
        </p:nvSpPr>
        <p:spPr>
          <a:xfrm>
            <a:off x="4937760" y="36118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happens in [REDACTED] stays in [REDACTED]</a:t>
            </a:r>
            <a:endParaRPr lang="en-US" sz="900" dirty="0"/>
          </a:p>
        </p:txBody>
      </p:sp>
      <p:sp>
        <p:nvSpPr>
          <p:cNvPr id="30" name="Shape 27"/>
          <p:cNvSpPr/>
          <p:nvPr/>
        </p:nvSpPr>
        <p:spPr>
          <a:xfrm>
            <a:off x="457200" y="4114800"/>
            <a:ext cx="8229600" cy="457200"/>
          </a:xfrm>
          <a:prstGeom prst="rect">
            <a:avLst/>
          </a:prstGeom>
          <a:solidFill>
            <a:srgbClr val="151515"/>
          </a:solidFill>
          <a:ln/>
        </p:spPr>
      </p:sp>
      <p:sp>
        <p:nvSpPr>
          <p:cNvPr id="31" name="Text 28"/>
          <p:cNvSpPr/>
          <p:nvPr/>
        </p:nvSpPr>
        <p:spPr>
          <a:xfrm>
            <a:off x="640080" y="411480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BAR TRIVIA CIRCUIT</a:t>
            </a:r>
            <a:endParaRPr lang="en-US" sz="1000" dirty="0"/>
          </a:p>
        </p:txBody>
      </p:sp>
      <p:sp>
        <p:nvSpPr>
          <p:cNvPr id="32" name="Text 29"/>
          <p:cNvSpPr/>
          <p:nvPr/>
        </p:nvSpPr>
        <p:spPr>
          <a:xfrm>
            <a:off x="3383280" y="411480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2ECC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Active</a:t>
            </a:r>
            <a:endParaRPr lang="en-US" sz="900" dirty="0"/>
          </a:p>
        </p:txBody>
      </p:sp>
      <p:sp>
        <p:nvSpPr>
          <p:cNvPr id="33" name="Text 30"/>
          <p:cNvSpPr/>
          <p:nvPr/>
        </p:nvSpPr>
        <p:spPr>
          <a:xfrm>
            <a:off x="4937760" y="411480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Dominates categories: Fast food menus, gambling odds, 90s sitcoms</a:t>
            </a:r>
            <a:endParaRPr lang="en-US" sz="900" dirty="0"/>
          </a:p>
        </p:txBody>
      </p:sp>
      <p:sp>
        <p:nvSpPr>
          <p:cNvPr id="34" name="Shape 31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35" name="Text 32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HOUSTON ROCKETS  |  CONFIDENTIAL  |  OPERATION CHUMLEE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CE1141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"/>
            <a:ext cx="365760" cy="36576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274320"/>
            <a:ext cx="4572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AREA OF CONCERN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029200" y="27432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GAMBLING ASSESSMENT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8229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C4A1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"Kellen, we need to address the elephant in the room."</a:t>
            </a:r>
            <a:endParaRPr lang="en-US" sz="1300" dirty="0"/>
          </a:p>
        </p:txBody>
      </p:sp>
      <p:graphicFrame>
        <p:nvGraphicFramePr>
          <p:cNvPr id="7" name="Chart 0" descr=""/>
          <p:cNvGraphicFramePr/>
          <p:nvPr/>
        </p:nvGraphicFramePr>
        <p:xfrm>
          <a:off x="274320" y="1280160"/>
          <a:ext cx="3840480" cy="292608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8" name="Text 4"/>
          <p:cNvSpPr/>
          <p:nvPr/>
        </p:nvSpPr>
        <p:spPr>
          <a:xfrm>
            <a:off x="4572000" y="1280160"/>
            <a:ext cx="4114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FINDINGS</a:t>
            </a:r>
            <a:endParaRPr lang="en-US" sz="1100" dirty="0"/>
          </a:p>
        </p:txBody>
      </p:sp>
      <p:sp>
        <p:nvSpPr>
          <p:cNvPr id="9" name="Shape 5"/>
          <p:cNvSpPr/>
          <p:nvPr/>
        </p:nvSpPr>
        <p:spPr>
          <a:xfrm>
            <a:off x="4572000" y="1737360"/>
            <a:ext cx="4114800" cy="45720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0" name="Shape 6"/>
          <p:cNvSpPr/>
          <p:nvPr/>
        </p:nvSpPr>
        <p:spPr>
          <a:xfrm>
            <a:off x="4572000" y="1737360"/>
            <a:ext cx="45720" cy="45720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11" name="Text 7"/>
          <p:cNvSpPr/>
          <p:nvPr/>
        </p:nvSpPr>
        <p:spPr>
          <a:xfrm>
            <a:off x="4754880" y="1737360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DraftKings account flagged by THREE separate federal agencies</a:t>
            </a:r>
            <a:endParaRPr lang="en-US" sz="1000" dirty="0"/>
          </a:p>
        </p:txBody>
      </p:sp>
      <p:sp>
        <p:nvSpPr>
          <p:cNvPr id="12" name="Shape 8"/>
          <p:cNvSpPr/>
          <p:nvPr/>
        </p:nvSpPr>
        <p:spPr>
          <a:xfrm>
            <a:off x="4572000" y="2286000"/>
            <a:ext cx="4114800" cy="45720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3" name="Shape 9"/>
          <p:cNvSpPr/>
          <p:nvPr/>
        </p:nvSpPr>
        <p:spPr>
          <a:xfrm>
            <a:off x="4572000" y="2286000"/>
            <a:ext cx="45720" cy="45720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14" name="Text 10"/>
          <p:cNvSpPr/>
          <p:nvPr/>
        </p:nvSpPr>
        <p:spPr>
          <a:xfrm>
            <a:off x="4754880" y="2286000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Once bet on himself in a game he wasn't playing in</a:t>
            </a:r>
            <a:endParaRPr lang="en-US" sz="1000" dirty="0"/>
          </a:p>
        </p:txBody>
      </p:sp>
      <p:sp>
        <p:nvSpPr>
          <p:cNvPr id="15" name="Shape 11"/>
          <p:cNvSpPr/>
          <p:nvPr/>
        </p:nvSpPr>
        <p:spPr>
          <a:xfrm>
            <a:off x="4572000" y="2834640"/>
            <a:ext cx="4114800" cy="45720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6" name="Shape 12"/>
          <p:cNvSpPr/>
          <p:nvPr/>
        </p:nvSpPr>
        <p:spPr>
          <a:xfrm>
            <a:off x="4572000" y="2834640"/>
            <a:ext cx="45720" cy="45720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17" name="Text 13"/>
          <p:cNvSpPr/>
          <p:nvPr/>
        </p:nvSpPr>
        <p:spPr>
          <a:xfrm>
            <a:off x="4754880" y="2834640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Has a "system" that has lost money 100% of the time</a:t>
            </a:r>
            <a:endParaRPr lang="en-US" sz="1000" dirty="0"/>
          </a:p>
        </p:txBody>
      </p:sp>
      <p:sp>
        <p:nvSpPr>
          <p:cNvPr id="18" name="Shape 14"/>
          <p:cNvSpPr/>
          <p:nvPr/>
        </p:nvSpPr>
        <p:spPr>
          <a:xfrm>
            <a:off x="4572000" y="3383280"/>
            <a:ext cx="4114800" cy="45720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9" name="Shape 15"/>
          <p:cNvSpPr/>
          <p:nvPr/>
        </p:nvSpPr>
        <p:spPr>
          <a:xfrm>
            <a:off x="4572000" y="3383280"/>
            <a:ext cx="45720" cy="45720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20" name="Text 16"/>
          <p:cNvSpPr/>
          <p:nvPr/>
        </p:nvSpPr>
        <p:spPr>
          <a:xfrm>
            <a:off x="4754880" y="3383280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Considers losing money a "learning experience"</a:t>
            </a:r>
            <a:endParaRPr lang="en-US" sz="1000" dirty="0"/>
          </a:p>
        </p:txBody>
      </p:sp>
      <p:sp>
        <p:nvSpPr>
          <p:cNvPr id="21" name="Shape 17"/>
          <p:cNvSpPr/>
          <p:nvPr/>
        </p:nvSpPr>
        <p:spPr>
          <a:xfrm>
            <a:off x="4572000" y="3931920"/>
            <a:ext cx="4114800" cy="45720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22" name="Shape 18"/>
          <p:cNvSpPr/>
          <p:nvPr/>
        </p:nvSpPr>
        <p:spPr>
          <a:xfrm>
            <a:off x="4572000" y="3931920"/>
            <a:ext cx="45720" cy="457200"/>
          </a:xfrm>
          <a:prstGeom prst="rect">
            <a:avLst/>
          </a:prstGeom>
          <a:solidFill>
            <a:srgbClr val="2ECC71"/>
          </a:solidFill>
          <a:ln/>
        </p:spPr>
      </p:sp>
      <p:sp>
        <p:nvSpPr>
          <p:cNvPr id="23" name="Text 19"/>
          <p:cNvSpPr/>
          <p:nvPr/>
        </p:nvSpPr>
        <p:spPr>
          <a:xfrm>
            <a:off x="4754880" y="3931920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2ECC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Despite all this, the Rockets believe in second chances. And third. And forty-fourth.</a:t>
            </a:r>
            <a:endParaRPr lang="en-US" sz="1000" dirty="0"/>
          </a:p>
        </p:txBody>
      </p:sp>
      <p:sp>
        <p:nvSpPr>
          <p:cNvPr id="24" name="Shape 2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25" name="Text 21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HOUSTON ROCKETS  |  CONFIDENTIAL  |  OPERATION CHUMLEE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91440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BUT DON'T TAKE OUR WORD FOR IT.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2743200" y="1828800"/>
            <a:ext cx="3657600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21031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LET'S HEAR FROM THE PEOPLE WHO KNOW.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3749040" y="2926080"/>
            <a:ext cx="1645920" cy="1645920"/>
          </a:xfrm>
          <a:prstGeom prst="ellipse">
            <a:avLst/>
          </a:prstGeom>
          <a:solidFill>
            <a:srgbClr val="FFFFFF">
              <a:alpha val="80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3749040" y="2926080"/>
            <a:ext cx="164592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4800" dirty="0"/>
          </a:p>
        </p:txBody>
      </p:sp>
      <p:sp>
        <p:nvSpPr>
          <p:cNvPr id="7" name="Text 5"/>
          <p:cNvSpPr/>
          <p:nvPr/>
        </p:nvSpPr>
        <p:spPr>
          <a:xfrm>
            <a:off x="914400" y="457200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[INSERT HYPE REEL VIDEO HERE]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CC0000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731520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CC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ESPN</a:t>
            </a:r>
            <a:endParaRPr lang="en-US" sz="4800" dirty="0"/>
          </a:p>
        </p:txBody>
      </p:sp>
      <p:sp>
        <p:nvSpPr>
          <p:cNvPr id="4" name="Text 2"/>
          <p:cNvSpPr/>
          <p:nvPr/>
        </p:nvSpPr>
        <p:spPr>
          <a:xfrm>
            <a:off x="457200" y="15544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Oh wait, Kellen. It gets better.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914400" y="2194560"/>
            <a:ext cx="7315200" cy="228600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914400" y="2194560"/>
            <a:ext cx="7315200" cy="54864"/>
          </a:xfrm>
          <a:prstGeom prst="rect">
            <a:avLst/>
          </a:prstGeom>
          <a:solidFill>
            <a:srgbClr val="CC0000"/>
          </a:solidFill>
          <a:ln/>
        </p:spPr>
      </p:sp>
      <p:sp>
        <p:nvSpPr>
          <p:cNvPr id="7" name="Text 5"/>
          <p:cNvSpPr/>
          <p:nvPr/>
        </p:nvSpPr>
        <p:spPr>
          <a:xfrm>
            <a:off x="1188720" y="2468880"/>
            <a:ext cx="67665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spc="300" kern="0" dirty="0">
                <a:solidFill>
                  <a:srgbClr val="CC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MEDIA HAS ALREADY PICKED UP THE STORY.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188720" y="3017520"/>
            <a:ext cx="67665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ESPN is running wall-to-wall coverage.</a:t>
            </a:r>
            <a:endParaRPr lang="en-US" sz="1500" dirty="0"/>
          </a:p>
          <a:p>
            <a:pPr indent="0" marL="0"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headlines are everywhere.</a:t>
            </a:r>
            <a:endParaRPr lang="en-US" sz="1500" dirty="0"/>
          </a:p>
          <a:p>
            <a:pPr indent="0" marL="0"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internet is losing its mind.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1188720" y="3931920"/>
            <a:ext cx="6766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C4A1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Let us show you what the world is saying about you right now.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914400" y="466344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CE114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[ALT-TAB TO ESPN-CHUMLEE.html NOW]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12" name="Text 1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HOUSTON ROCKETS  |  CONFIDENTIAL  |  OPERATION CHUMLEE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CE1141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"/>
            <a:ext cx="365760" cy="36576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0120" y="27432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THE EXPERTS ARE SAYING</a:t>
            </a:r>
            <a:endParaRPr lang="en-US" sz="2200" dirty="0"/>
          </a:p>
        </p:txBody>
      </p:sp>
      <p:sp>
        <p:nvSpPr>
          <p:cNvPr id="5" name="Shape 2"/>
          <p:cNvSpPr/>
          <p:nvPr/>
        </p:nvSpPr>
        <p:spPr>
          <a:xfrm>
            <a:off x="457200" y="914400"/>
            <a:ext cx="8229600" cy="82296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57200" y="914400"/>
            <a:ext cx="54864" cy="82296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7" name="Text 4"/>
          <p:cNvSpPr/>
          <p:nvPr/>
        </p:nvSpPr>
        <p:spPr>
          <a:xfrm>
            <a:off x="640080" y="822960"/>
            <a:ext cx="457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dirty="0">
                <a:solidFill>
                  <a:srgbClr val="CE114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3600" dirty="0"/>
          </a:p>
        </p:txBody>
      </p:sp>
      <p:sp>
        <p:nvSpPr>
          <p:cNvPr id="8" name="Text 5"/>
          <p:cNvSpPr/>
          <p:nvPr/>
        </p:nvSpPr>
        <p:spPr>
          <a:xfrm>
            <a:off x="1097280" y="960120"/>
            <a:ext cx="6858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 haven't seen a player with this much raw... something... in decades.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1097280" y="1371600"/>
            <a:ext cx="6858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Charles Barkley  (Fabricated)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457200" y="1920240"/>
            <a:ext cx="8229600" cy="82296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57200" y="1920240"/>
            <a:ext cx="54864" cy="82296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12" name="Text 9"/>
          <p:cNvSpPr/>
          <p:nvPr/>
        </p:nvSpPr>
        <p:spPr>
          <a:xfrm>
            <a:off x="640080" y="1828800"/>
            <a:ext cx="457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dirty="0">
                <a:solidFill>
                  <a:srgbClr val="CE114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3600" dirty="0"/>
          </a:p>
        </p:txBody>
      </p:sp>
      <p:sp>
        <p:nvSpPr>
          <p:cNvPr id="13" name="Text 10"/>
          <p:cNvSpPr/>
          <p:nvPr/>
        </p:nvSpPr>
        <p:spPr>
          <a:xfrm>
            <a:off x="1097280" y="1965960"/>
            <a:ext cx="6858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He's got that dawg in him. I think it might actually be a hot dog.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1097280" y="2377440"/>
            <a:ext cx="6858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Shaquille O'Neal  (Fabricated)</a:t>
            </a:r>
            <a:endParaRPr lang="en-US" sz="1000" dirty="0"/>
          </a:p>
        </p:txBody>
      </p:sp>
      <p:sp>
        <p:nvSpPr>
          <p:cNvPr id="15" name="Shape 12"/>
          <p:cNvSpPr/>
          <p:nvPr/>
        </p:nvSpPr>
        <p:spPr>
          <a:xfrm>
            <a:off x="457200" y="2926080"/>
            <a:ext cx="8229600" cy="82296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457200" y="2926080"/>
            <a:ext cx="54864" cy="82296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17" name="Text 14"/>
          <p:cNvSpPr/>
          <p:nvPr/>
        </p:nvSpPr>
        <p:spPr>
          <a:xfrm>
            <a:off x="640080" y="2834640"/>
            <a:ext cx="457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dirty="0">
                <a:solidFill>
                  <a:srgbClr val="CE114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3600" dirty="0"/>
          </a:p>
        </p:txBody>
      </p:sp>
      <p:sp>
        <p:nvSpPr>
          <p:cNvPr id="18" name="Text 15"/>
          <p:cNvSpPr/>
          <p:nvPr/>
        </p:nvSpPr>
        <p:spPr>
          <a:xfrm>
            <a:off x="1097280" y="2971800"/>
            <a:ext cx="6858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Generational. Once in a lifetime. I have no idea who this man is.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1097280" y="3383280"/>
            <a:ext cx="6858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Stephen A. Smith  (Fabricated)</a:t>
            </a:r>
            <a:endParaRPr lang="en-US" sz="1000" dirty="0"/>
          </a:p>
        </p:txBody>
      </p:sp>
      <p:sp>
        <p:nvSpPr>
          <p:cNvPr id="20" name="Shape 17"/>
          <p:cNvSpPr/>
          <p:nvPr/>
        </p:nvSpPr>
        <p:spPr>
          <a:xfrm>
            <a:off x="457200" y="3931920"/>
            <a:ext cx="8229600" cy="822960"/>
          </a:xfrm>
          <a:prstGeom prst="rect">
            <a:avLst/>
          </a:prstGeom>
          <a:solidFill>
            <a:srgbClr val="1A1A1A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21" name="Shape 18"/>
          <p:cNvSpPr/>
          <p:nvPr/>
        </p:nvSpPr>
        <p:spPr>
          <a:xfrm>
            <a:off x="457200" y="3931920"/>
            <a:ext cx="54864" cy="82296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22" name="Text 19"/>
          <p:cNvSpPr/>
          <p:nvPr/>
        </p:nvSpPr>
        <p:spPr>
          <a:xfrm>
            <a:off x="640080" y="3840480"/>
            <a:ext cx="457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dirty="0">
                <a:solidFill>
                  <a:srgbClr val="CE114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3600" dirty="0"/>
          </a:p>
        </p:txBody>
      </p:sp>
      <p:sp>
        <p:nvSpPr>
          <p:cNvPr id="23" name="Text 20"/>
          <p:cNvSpPr/>
          <p:nvPr/>
        </p:nvSpPr>
        <p:spPr>
          <a:xfrm>
            <a:off x="1097280" y="3977640"/>
            <a:ext cx="6858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He reminds me of myself... if I had never practiced or had any talent.</a:t>
            </a:r>
            <a:endParaRPr lang="en-US" sz="1300" dirty="0"/>
          </a:p>
        </p:txBody>
      </p:sp>
      <p:sp>
        <p:nvSpPr>
          <p:cNvPr id="24" name="Text 21"/>
          <p:cNvSpPr/>
          <p:nvPr/>
        </p:nvSpPr>
        <p:spPr>
          <a:xfrm>
            <a:off x="1097280" y="4389120"/>
            <a:ext cx="6858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James Harden  (Fabricated)</a:t>
            </a:r>
            <a:endParaRPr lang="en-US" sz="1000" dirty="0"/>
          </a:p>
        </p:txBody>
      </p:sp>
      <p:sp>
        <p:nvSpPr>
          <p:cNvPr id="25" name="Shape 22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CE1141"/>
          </a:solidFill>
          <a:ln/>
        </p:spPr>
      </p:sp>
      <p:sp>
        <p:nvSpPr>
          <p:cNvPr id="26" name="Text 23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HOUSTON ROCKETS  |  CONFIDENTIAL  |  OPERATION CHUMLEE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CHUMLEE - Confidential Scouting Report</dc:title>
  <dc:subject>PptxGenJS Presentation</dc:subject>
  <dc:creator>Houston Rockets Scouting Division</dc:creator>
  <cp:lastModifiedBy>Houston Rockets Scouting Division</cp:lastModifiedBy>
  <cp:revision>1</cp:revision>
  <dcterms:created xsi:type="dcterms:W3CDTF">2026-02-28T02:04:28Z</dcterms:created>
  <dcterms:modified xsi:type="dcterms:W3CDTF">2026-02-28T02:04:28Z</dcterms:modified>
</cp:coreProperties>
</file>